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26" d="100"/>
          <a:sy n="126" d="100"/>
        </p:scale>
        <p:origin x="1879" y="7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9367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532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374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741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385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392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328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735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629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72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376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EDC58-58B5-4A2C-96DC-BC23E6D18B09}" type="datetimeFigureOut">
              <a:rPr lang="ko-KR" altLang="en-US" smtClean="0"/>
              <a:t>2019-09-22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F752C-E918-4421-AA7A-3E7DEC7B7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479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9ACF0F3-3003-40CF-826D-14B87E63B0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76" t="20069" r="42227" b="7473"/>
          <a:stretch/>
        </p:blipFill>
        <p:spPr>
          <a:xfrm>
            <a:off x="515704" y="255684"/>
            <a:ext cx="5512402" cy="418417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629D561-89DA-4845-8A75-26BFA6B384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26" t="20001" r="62236" b="7540"/>
          <a:stretch/>
        </p:blipFill>
        <p:spPr>
          <a:xfrm>
            <a:off x="4285979" y="1725166"/>
            <a:ext cx="4103966" cy="507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59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70CF6C5-7A94-4415-B1BF-7FAF8DF461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72" t="38604" r="43934" b="32032"/>
          <a:stretch/>
        </p:blipFill>
        <p:spPr>
          <a:xfrm>
            <a:off x="91006" y="199349"/>
            <a:ext cx="6369628" cy="371827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6C42E52-CDBC-49F5-B65A-8352F28A36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67" t="40627" r="43839" b="29631"/>
          <a:stretch/>
        </p:blipFill>
        <p:spPr>
          <a:xfrm>
            <a:off x="3185231" y="3343410"/>
            <a:ext cx="6024556" cy="356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27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0B6DA-704E-46FA-A513-D9F048289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45" y="113774"/>
            <a:ext cx="7886700" cy="488603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Demographics</a:t>
            </a:r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2B422CE-DB5B-45F1-AB97-4DC225153D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272138"/>
              </p:ext>
            </p:extLst>
          </p:nvPr>
        </p:nvGraphicFramePr>
        <p:xfrm>
          <a:off x="2750424" y="312420"/>
          <a:ext cx="6096000" cy="6233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9517">
                  <a:extLst>
                    <a:ext uri="{9D8B030D-6E8A-4147-A177-3AD203B41FA5}">
                      <a16:colId xmlns:a16="http://schemas.microsoft.com/office/drawing/2014/main" val="4220291681"/>
                    </a:ext>
                  </a:extLst>
                </a:gridCol>
                <a:gridCol w="1042483">
                  <a:extLst>
                    <a:ext uri="{9D8B030D-6E8A-4147-A177-3AD203B41FA5}">
                      <a16:colId xmlns:a16="http://schemas.microsoft.com/office/drawing/2014/main" val="233085238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2929271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1153531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94842488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267687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COPD n=708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416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Sex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Male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581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Diabetes mellitus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130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610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female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578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7516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Age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~20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Chronic renal disease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1859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21~40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672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6284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41~60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Acute sinusitis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3515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61~80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415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707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4391324"/>
                  </a:ext>
                </a:extLst>
              </a:tr>
              <a:tr h="56501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81~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74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Allergic rhinitis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Yes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0416855"/>
                  </a:ext>
                </a:extLst>
              </a:tr>
              <a:tr h="22934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689</a:t>
                      </a:r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229812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COPD</a:t>
                      </a:r>
                    </a:p>
                    <a:p>
                      <a:pPr latinLnBrk="1"/>
                      <a:r>
                        <a:rPr lang="en-US" altLang="ko-KR" dirty="0"/>
                        <a:t>exacerbation</a:t>
                      </a:r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Yes</a:t>
                      </a:r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91</a:t>
                      </a:r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92647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No</a:t>
                      </a:r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617</a:t>
                      </a:r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57714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2165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</TotalTime>
  <Words>54</Words>
  <Application>Microsoft Office PowerPoint</Application>
  <PresentationFormat>화면 슬라이드 쇼(4:3)</PresentationFormat>
  <Paragraphs>44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Demographics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여 차동</dc:creator>
  <cp:lastModifiedBy>여 차동</cp:lastModifiedBy>
  <cp:revision>4</cp:revision>
  <dcterms:created xsi:type="dcterms:W3CDTF">2019-09-22T00:02:19Z</dcterms:created>
  <dcterms:modified xsi:type="dcterms:W3CDTF">2019-09-22T01:29:11Z</dcterms:modified>
</cp:coreProperties>
</file>

<file path=docProps/thumbnail.jpeg>
</file>